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777350" y="607516"/>
            <a:ext cx="1107996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23 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023064"/>
              </p:ext>
            </p:extLst>
          </p:nvPr>
        </p:nvGraphicFramePr>
        <p:xfrm>
          <a:off x="239486" y="1222188"/>
          <a:ext cx="11517085" cy="983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9228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5611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7308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93256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يختار درجة حراة جهاز الكي المناسب</a:t>
                      </a:r>
                      <a:r>
                        <a:rPr lang="ar-SA" b="1" dirty="0"/>
                        <a:t>ة </a:t>
                      </a:r>
                      <a:r>
                        <a:rPr lang="ar-AE" b="1" dirty="0"/>
                        <a:t>لكل قطعة قماش بحسب نوعها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يكوي ويغلف الملابس والاقمشة بطريقه صحيحة وآمنة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يضبط درجة الحرارة المناسبة على قطعة القماش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217714" y="2514600"/>
            <a:ext cx="11277996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SA" sz="2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من خلال مؤشرات الكوي المرفقة بالكاوية حدد درجة كي قماش القطن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6" name="صورة 45">
            <a:extLst>
              <a:ext uri="{FF2B5EF4-FFF2-40B4-BE49-F238E27FC236}">
                <a16:creationId xmlns:a16="http://schemas.microsoft.com/office/drawing/2014/main" id="{284A7CCA-E676-9742-6E86-9D7C9A0390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596" y="3569498"/>
            <a:ext cx="9837489" cy="2646246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5987562" y="2988444"/>
            <a:ext cx="439615" cy="476486"/>
          </a:xfrm>
          <a:prstGeom prst="downArrow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normalizeH="0" baseline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1636</TotalTime>
  <Words>63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27</cp:revision>
  <dcterms:created xsi:type="dcterms:W3CDTF">2024-07-04T06:51:15Z</dcterms:created>
  <dcterms:modified xsi:type="dcterms:W3CDTF">2024-11-06T05:24:04Z</dcterms:modified>
</cp:coreProperties>
</file>